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Opportunity" id="{34C61D3D-3DDA-8544-919D-38908B71CF6E}">
          <p14:sldIdLst>
            <p14:sldId id="268"/>
            <p14:sldId id="269"/>
          </p14:sldIdLst>
        </p14:section>
        <p14:section name="Market" id="{DBB0F080-D76F-2449-A8A8-97428CE5CDE4}">
          <p14:sldIdLst>
            <p14:sldId id="270"/>
            <p14:sldId id="271"/>
          </p14:sldIdLst>
        </p14:section>
        <p14:section name="Solution" id="{D01103C6-D9B4-874A-903D-1D54C47D2E73}">
          <p14:sldIdLst>
            <p14:sldId id="272"/>
            <p14:sldId id="273"/>
          </p14:sldIdLst>
        </p14:section>
        <p14:section name="Business Model" id="{17ED8106-7472-CA40-A9D6-5927206203E6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8"/>
    <p:restoredTop sz="96928"/>
  </p:normalViewPr>
  <p:slideViewPr>
    <p:cSldViewPr snapToGrid="0" snapToObjects="1">
      <p:cViewPr varScale="1">
        <p:scale>
          <a:sx n="89" d="100"/>
          <a:sy n="89" d="100"/>
        </p:scale>
        <p:origin x="619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2/20/2024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2/20/2024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slide" Target="slide4.xml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slide" Target="slide8.xm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4000"/>
                    </a14:imgEffect>
                    <a14:imgEffect>
                      <a14:brightnessContrast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422" b="1837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829979"/>
                  </p:ext>
                </p:extLst>
              </p:nvPr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7548007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1668291"/>
                  </p:ext>
                </p:extLst>
              </p:nvPr>
            </p:nvGraphicFramePr>
            <p:xfrm>
              <a:off x="341432" y="3576971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1432" y="3576971"/>
                <a:ext cx="3588214" cy="2018370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8421530"/>
                  </p:ext>
                </p:extLst>
              </p:nvPr>
            </p:nvGraphicFramePr>
            <p:xfrm>
              <a:off x="3091690" y="25380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1690" y="2538011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711372" y="3183300"/>
            <a:ext cx="476925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Idea</a:t>
            </a:r>
            <a:endParaRPr lang="en-LT" sz="16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on top of mountain during daytime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746115" y="1834088"/>
            <a:ext cx="269977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IDEA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3D047-F9DB-7FF2-A0B1-DBC029EB2D69}"/>
              </a:ext>
            </a:extLst>
          </p:cNvPr>
          <p:cNvSpPr txBox="1"/>
          <p:nvPr/>
        </p:nvSpPr>
        <p:spPr>
          <a:xfrm>
            <a:off x="3683736" y="3538536"/>
            <a:ext cx="4796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Biometric door knobs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are the latest innovation in home security technology. These high-tech door knobs use a person's unique physical characteristics, such as fingerprints, to grant access to a home or building. They offer a convenient and secure alternative to traditional keys, which can be lost or duplicated.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72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025703" y="3022029"/>
            <a:ext cx="62967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Material and cost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n standing on top of mountain beside cairn stones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8605" y="399586"/>
            <a:ext cx="1434790" cy="14347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73125" y="1834088"/>
            <a:ext cx="114457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MATERIAL AND COST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C0205-322B-923E-8F39-CAE9BCB56401}"/>
              </a:ext>
            </a:extLst>
          </p:cNvPr>
          <p:cNvSpPr txBox="1"/>
          <p:nvPr/>
        </p:nvSpPr>
        <p:spPr>
          <a:xfrm>
            <a:off x="3310609" y="3577363"/>
            <a:ext cx="6236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Material required for the project: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Fingerprint scanner(already have)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Arduino UNO - ₹600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MG90S Metal Geared 9G Micro Servo Motor</a:t>
            </a:r>
            <a:r>
              <a:rPr lang="en-US" dirty="0">
                <a:solidFill>
                  <a:schemeClr val="bg1"/>
                </a:solidFill>
              </a:rPr>
              <a:t> - ₹400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Other basic amenities - ₹100</a:t>
            </a:r>
          </a:p>
          <a:p>
            <a:r>
              <a:rPr lang="en-US" dirty="0">
                <a:solidFill>
                  <a:schemeClr val="bg1"/>
                </a:solidFill>
              </a:rPr>
              <a:t>		         Total cost of project </a:t>
            </a:r>
            <a:r>
              <a:rPr lang="en-US">
                <a:solidFill>
                  <a:schemeClr val="bg1"/>
                </a:solidFill>
              </a:rPr>
              <a:t>- ₹1100</a:t>
            </a:r>
            <a:r>
              <a:rPr lang="en-US" dirty="0">
                <a:solidFill>
                  <a:schemeClr val="bg1"/>
                </a:solidFill>
              </a:rPr>
              <a:t>(approx.)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20748" y="3255496"/>
            <a:ext cx="62967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Problem Solving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range and gray camping tent near body of water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050513" y="1825253"/>
            <a:ext cx="60628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Problem solving</a:t>
            </a:r>
            <a:endParaRPr lang="en-LT" sz="6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EB61B-718F-6480-C425-07D8D014578B}"/>
              </a:ext>
            </a:extLst>
          </p:cNvPr>
          <p:cNvSpPr txBox="1"/>
          <p:nvPr/>
        </p:nvSpPr>
        <p:spPr>
          <a:xfrm>
            <a:off x="3683735" y="3093755"/>
            <a:ext cx="479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old school method of opening the door will be replaced by a smart and a secure way i.e. a fingerprint which will reduce the breach ins and prevent any unauthorized person to enter the premises. This will reduce the theft cases which occur due to lock breaking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Time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range dome tent surrounded by silhouette of trees at blue hour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582120" y="2060957"/>
            <a:ext cx="280557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TIME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8793530" y="2079415"/>
            <a:ext cx="18473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939A5-855A-86A0-EF9E-53415D5FB3AC}"/>
              </a:ext>
            </a:extLst>
          </p:cNvPr>
          <p:cNvSpPr txBox="1"/>
          <p:nvPr/>
        </p:nvSpPr>
        <p:spPr>
          <a:xfrm>
            <a:off x="3683736" y="3538536"/>
            <a:ext cx="479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project will take us around 2-3 weeks to be completed.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*This time can vary according to the availability of our resources*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241</Words>
  <Application>Microsoft Office PowerPoint</Application>
  <PresentationFormat>Widescreen</PresentationFormat>
  <Paragraphs>30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Raleway</vt:lpstr>
      <vt:lpstr>Raleway Black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Jai Aditya</cp:lastModifiedBy>
  <cp:revision>12</cp:revision>
  <dcterms:created xsi:type="dcterms:W3CDTF">2020-12-19T18:59:10Z</dcterms:created>
  <dcterms:modified xsi:type="dcterms:W3CDTF">2024-02-20T03:29:52Z</dcterms:modified>
</cp:coreProperties>
</file>